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4C1E092-740A-4FA2-B8C2-A3346BFE2D5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7DD03C-2C31-49B8-A895-15C444A8E2C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6162C9A-E946-49CB-BA28-08D86F76937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C649D44-97FF-4145-A7D3-77D6ABD43A8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4E689BE-5250-4132-9DAD-74C0A2DD64D4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714A4CD-BCC1-411D-9DBB-B502D66B034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E17ABD2-4C3F-4AE4-9F88-529D6068B83B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337DB72-19A1-4BB2-98E3-BC56DAA0DBA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EAA6746-BA36-44BB-8DB1-C709997B73F5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2C0E688-F41F-4724-958A-A428B1CE16C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Strategic Attendance for SLT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From headline percentage to whole-school improvement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90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SLT • Headteachers • Principals • Trust leaders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Connect attendance to culture, safeguarding, inclusion and school improvement.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Interrogate attendance data for causes, cohorts and system weaknesses.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a leadership cadence that evaluates impact rather than activity.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Set a small number of high-leverage strategic priorities.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Attendance is a leadership system, not an attendance-office task.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Senior leaders create the conditions in which good attendance becomes more likely.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Culture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Pupils attend environments where they feel safe, known, successful and expected.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Intelligence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Good data tells leaders where to look; professional curiosity explains why.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Execution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Clear routines, targeted support and disciplined review turn intent into impact.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Which of these three is currently the weakest link in your setting?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strategic attendance leadership actually involves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Set clear expectations and make attendance visible in school improvement.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Ensure registers, coding and daily response are accurate and reliable.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Know the pupils/cohorts driving absence and the barriers underneath it.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Align attendance with safeguarding, SEND, behaviour, pastoral and curriculum practice.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Hold teams to account for impact, while ensuring families receive support early.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 fontScale="92500" lnSpcReduction="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Move from “what is the percentage?” to “what mechanism is driving it?”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 useful dashboard creates questions, not just rankings.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Pattern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Day, year, cohort, code, subject or season.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People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pupils are moving into PA/SA risk?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Barrier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Health, SEND, safety, relationships, routines, poverty, curriculum.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Impact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actions changed attendance or engagement?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Do not confuse a metric with a diagnosis.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most important attendance question your current dashboard cannot answer?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secondary school has improved first-day calling and letters, but persistent absence has barely changed. Leaders can describe which pupils are absent but cannot explain why interventions have not worked. What should SLT change?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Build the leadership operating rhythm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Design a cadence that keeps attendance strategic.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Weekly: movement, high-risk pupils, case drift and system failures.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Half-termly: cohort patterns, intervention impact and curriculum/pastoral causes.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Termly: strategy, workforce capacity, governance assurance and external partnership.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Annually: evaluate what worked, reset priorities and refresh training.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Name one leadership routine you will stop, start or redesign in the next 30 days.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Strategic Attendance for SLT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