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5500967-1D26-4470-A426-3F9F90903886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4ED4CE8-21AE-4180-9FA4-694F743F6DCE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DF6CD84-0CC2-4366-9417-6ED2D002BD5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459694-4281-446C-8AC2-A3A1391AC6D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5C5A3A7-2AC1-43DC-9088-AEDCDBF060C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6ADC09D-1F21-4E8A-99CC-8CD304E568BE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05BC109-A538-4743-8943-64ABDF0C197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EB608B-6612-4EFF-91D2-1F9B43B5FF2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191A2BD-CF39-4F56-B071-F425BFF478C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C62CBC3-12B5-4146-8F81-C749B7D2C83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Attendance Officer Professional Practice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From activity logs to effective case management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2 hours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Attendance officers • Attendance administrators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Strengthen register, first-day and follow-up systems.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evidence-rich chronologies focused on barriers and impact.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Distinguish recording, support and enforcement decisions.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and prevent case drift.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Good attendance practice is not measured by the number of calls and letters.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test is whether the system identifies risk, understands barriers and changes the plan when it is not working.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Accuracy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Registers, codes, contacts and chronology must be reliable.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Assessment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case file should explain the barrier hypothesis.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Review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Repeated activity without impact should trigger a new plan.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Would an external reviewer understand why each action was taken?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Professional standards for attendance casework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Complete and chase registers with disciplined routines.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Record contact, support offered, family/pupil voice and outcomes.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Escalate safeguarding concerns immediately through safeguarding procedures.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Review cases at agreed intervals rather than letting them drift.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legal escalation only within the appropriate policy/statutory framework.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Case management needs both quantitative and qualitative evidence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Chronology should show thinking, not just activity.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Pattern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%, PA/SA, codes, day/session patterns.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Barrier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getting in the way?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Support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has been offered and accepted?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Impact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changed after the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If impact is unclear, the next action should not automatically be “send another letter”.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part of your current case record is weakest: barrier, support, voice or impact?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pupil has 74% attendance. The chronology contains 27 phone calls and six letters but little evidence of the barrier, support offered or impact. How should the case be reset?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case drift test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these prompts at every review.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Can we state the current barrier hypothesis in one sentence?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Is the plan matched to that barrier?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Has the pupil/family voice changed our understanding?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evidence says the plan is working — or needs redesign?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Select one live case and rewrite the next review around evidence of impact.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Attendance Officer Professional Practice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